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Open Sans Italics" panose="020B0604020202020204" charset="0"/>
      <p:regular r:id="rId13"/>
    </p:embeddedFont>
    <p:embeddedFont>
      <p:font typeface="Montserrat Extra-Bold Bold" panose="020B0604020202020204" charset="0"/>
      <p:regular r:id="rId14"/>
    </p:embeddedFont>
    <p:embeddedFont>
      <p:font typeface="Montserrat Extra-Bold" panose="020B0604020202020204" charset="0"/>
      <p:regular r:id="rId15"/>
    </p:embeddedFont>
    <p:embeddedFont>
      <p:font typeface="Open Sans Light" panose="020B0604020202020204" charset="0"/>
      <p:regular r:id="rId16"/>
      <p:italic r:id="rId17"/>
    </p:embeddedFont>
    <p:embeddedFont>
      <p:font typeface="Open Sans" panose="020B0604020202020204" charset="0"/>
      <p:regular r:id="rId18"/>
      <p:bold r:id="rId19"/>
      <p:italic r:id="rId20"/>
      <p:boldItalic r:id="rId21"/>
    </p:embeddedFont>
    <p:embeddedFont>
      <p:font typeface="Montserrat Extra-Bold Italics" panose="020B0604020202020204" charset="0"/>
      <p:regular r:id="rId22"/>
    </p:embeddedFont>
    <p:embeddedFont>
      <p:font typeface="Calibri" panose="020F0502020204030204" pitchFamily="34"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26" d="100"/>
          <a:sy n="26" d="100"/>
        </p:scale>
        <p:origin x="884" y="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2.png>
</file>

<file path=ppt/media/image3.jpeg>
</file>

<file path=ppt/media/image3.svg>
</file>

<file path=ppt/media/image4.png>
</file>

<file path=ppt/media/image5.jpg>
</file>

<file path=ppt/media/image6.jpg>
</file>

<file path=ppt/media/image7.jp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4268" b="11304"/>
          <a:stretch>
            <a:fillRect/>
          </a:stretch>
        </p:blipFill>
        <p:spPr>
          <a:xfrm>
            <a:off x="0" y="0"/>
            <a:ext cx="18288000" cy="10287000"/>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a:off x="1028700" y="768540"/>
            <a:ext cx="317973" cy="260160"/>
          </a:xfrm>
          <a:prstGeom prst="rect">
            <a:avLst/>
          </a:prstGeom>
        </p:spPr>
      </p:pic>
      <p:sp>
        <p:nvSpPr>
          <p:cNvPr id="4" name="TextBox 4"/>
          <p:cNvSpPr txBox="1"/>
          <p:nvPr/>
        </p:nvSpPr>
        <p:spPr>
          <a:xfrm>
            <a:off x="810244" y="1775707"/>
            <a:ext cx="16667511" cy="1327739"/>
          </a:xfrm>
          <a:prstGeom prst="rect">
            <a:avLst/>
          </a:prstGeom>
        </p:spPr>
        <p:txBody>
          <a:bodyPr lIns="0" tIns="0" rIns="0" bIns="0" rtlCol="0" anchor="t">
            <a:spAutoFit/>
          </a:bodyPr>
          <a:lstStyle/>
          <a:p>
            <a:pPr algn="ctr">
              <a:lnSpc>
                <a:spcPts val="10817"/>
              </a:lnSpc>
              <a:spcBef>
                <a:spcPct val="0"/>
              </a:spcBef>
            </a:pPr>
            <a:r>
              <a:rPr lang="en-US" sz="7726">
                <a:solidFill>
                  <a:srgbClr val="5A3F2B"/>
                </a:solidFill>
                <a:latin typeface="Montserrat Extra-Bold"/>
              </a:rPr>
              <a:t>MANAGE TIME TO EFFECTIVELY</a:t>
            </a:r>
          </a:p>
        </p:txBody>
      </p:sp>
      <p:sp>
        <p:nvSpPr>
          <p:cNvPr id="5" name="TextBox 5"/>
          <p:cNvSpPr txBox="1"/>
          <p:nvPr/>
        </p:nvSpPr>
        <p:spPr>
          <a:xfrm>
            <a:off x="2564009" y="3845256"/>
            <a:ext cx="6376357" cy="2190750"/>
          </a:xfrm>
          <a:prstGeom prst="rect">
            <a:avLst/>
          </a:prstGeom>
        </p:spPr>
        <p:txBody>
          <a:bodyPr lIns="0" tIns="0" rIns="0" bIns="0" rtlCol="0" anchor="t">
            <a:spAutoFit/>
          </a:bodyPr>
          <a:lstStyle/>
          <a:p>
            <a:pPr algn="ctr">
              <a:lnSpc>
                <a:spcPts val="3499"/>
              </a:lnSpc>
            </a:pPr>
            <a:r>
              <a:rPr lang="en-US" sz="2499" spc="854">
                <a:solidFill>
                  <a:srgbClr val="5A3F2B"/>
                </a:solidFill>
                <a:latin typeface="Open Sans"/>
              </a:rPr>
              <a:t>PRESENTION BY</a:t>
            </a:r>
          </a:p>
          <a:p>
            <a:pPr>
              <a:lnSpc>
                <a:spcPts val="2799"/>
              </a:lnSpc>
            </a:pPr>
            <a:endParaRPr lang="en-US" sz="2499" spc="854">
              <a:solidFill>
                <a:srgbClr val="5A3F2B"/>
              </a:solidFill>
              <a:latin typeface="Open Sans"/>
            </a:endParaRPr>
          </a:p>
          <a:p>
            <a:pPr>
              <a:lnSpc>
                <a:spcPts val="2799"/>
              </a:lnSpc>
            </a:pPr>
            <a:r>
              <a:rPr lang="en-US" sz="1999" spc="683">
                <a:solidFill>
                  <a:srgbClr val="5A3F2B"/>
                </a:solidFill>
                <a:latin typeface="Open Sans"/>
              </a:rPr>
              <a:t>-VOEUN CHANTHOU</a:t>
            </a:r>
          </a:p>
          <a:p>
            <a:pPr>
              <a:lnSpc>
                <a:spcPts val="2799"/>
              </a:lnSpc>
            </a:pPr>
            <a:r>
              <a:rPr lang="en-US" sz="1999" spc="683">
                <a:solidFill>
                  <a:srgbClr val="5A3F2B"/>
                </a:solidFill>
                <a:latin typeface="Open Sans"/>
              </a:rPr>
              <a:t>-YOEUN RIN</a:t>
            </a:r>
          </a:p>
          <a:p>
            <a:pPr>
              <a:lnSpc>
                <a:spcPts val="2799"/>
              </a:lnSpc>
            </a:pPr>
            <a:r>
              <a:rPr lang="en-US" sz="1999" spc="683">
                <a:solidFill>
                  <a:srgbClr val="5A3F2B"/>
                </a:solidFill>
                <a:latin typeface="Open Sans"/>
              </a:rPr>
              <a:t>-KHLORP VEAK</a:t>
            </a:r>
          </a:p>
          <a:p>
            <a:pPr>
              <a:lnSpc>
                <a:spcPts val="2799"/>
              </a:lnSpc>
              <a:spcBef>
                <a:spcPct val="0"/>
              </a:spcBef>
            </a:pPr>
            <a:r>
              <a:rPr lang="en-US" sz="1999" spc="683">
                <a:solidFill>
                  <a:srgbClr val="5A3F2B"/>
                </a:solidFill>
                <a:latin typeface="Open Sans"/>
              </a:rPr>
              <a:t>-OUN LATY</a:t>
            </a:r>
          </a:p>
        </p:txBody>
      </p:sp>
      <p:sp>
        <p:nvSpPr>
          <p:cNvPr id="6" name="TextBox 6"/>
          <p:cNvSpPr txBox="1"/>
          <p:nvPr/>
        </p:nvSpPr>
        <p:spPr>
          <a:xfrm>
            <a:off x="1484645" y="591893"/>
            <a:ext cx="3459891" cy="546778"/>
          </a:xfrm>
          <a:prstGeom prst="rect">
            <a:avLst/>
          </a:prstGeom>
        </p:spPr>
        <p:txBody>
          <a:bodyPr lIns="0" tIns="0" rIns="0" bIns="0" rtlCol="0" anchor="t">
            <a:spAutoFit/>
          </a:bodyPr>
          <a:lstStyle/>
          <a:p>
            <a:pPr>
              <a:lnSpc>
                <a:spcPts val="4564"/>
              </a:lnSpc>
              <a:spcBef>
                <a:spcPct val="0"/>
              </a:spcBef>
            </a:pPr>
            <a:r>
              <a:rPr lang="en-US" sz="3260">
                <a:solidFill>
                  <a:srgbClr val="5A3F2B"/>
                </a:solidFill>
                <a:latin typeface="Open Sans Light"/>
              </a:rPr>
              <a:t>GROUP 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grpSp>
        <p:nvGrpSpPr>
          <p:cNvPr id="2" name="Group 2"/>
          <p:cNvGrpSpPr/>
          <p:nvPr/>
        </p:nvGrpSpPr>
        <p:grpSpPr>
          <a:xfrm>
            <a:off x="8536882" y="0"/>
            <a:ext cx="9751118" cy="10287000"/>
            <a:chOff x="0" y="0"/>
            <a:chExt cx="13001491" cy="13716000"/>
          </a:xfrm>
        </p:grpSpPr>
        <p:pic>
          <p:nvPicPr>
            <p:cNvPr id="3" name="Picture 3"/>
            <p:cNvPicPr>
              <a:picLocks noChangeAspect="1"/>
            </p:cNvPicPr>
            <p:nvPr/>
          </p:nvPicPr>
          <p:blipFill>
            <a:blip r:embed="rId2"/>
            <a:srcRect l="18422" r="18422"/>
            <a:stretch>
              <a:fillRect/>
            </a:stretch>
          </p:blipFill>
          <p:spPr>
            <a:xfrm>
              <a:off x="0" y="0"/>
              <a:ext cx="13001491" cy="13716000"/>
            </a:xfrm>
            <a:prstGeom prst="rect">
              <a:avLst/>
            </a:prstGeom>
          </p:spPr>
        </p:pic>
      </p:grpSp>
      <p:grpSp>
        <p:nvGrpSpPr>
          <p:cNvPr id="4" name="Group 4"/>
          <p:cNvGrpSpPr/>
          <p:nvPr/>
        </p:nvGrpSpPr>
        <p:grpSpPr>
          <a:xfrm>
            <a:off x="0" y="3948259"/>
            <a:ext cx="8536882" cy="5310041"/>
            <a:chOff x="0" y="0"/>
            <a:chExt cx="3114278" cy="1937117"/>
          </a:xfrm>
        </p:grpSpPr>
        <p:sp>
          <p:nvSpPr>
            <p:cNvPr id="5" name="Freeform 5"/>
            <p:cNvSpPr/>
            <p:nvPr/>
          </p:nvSpPr>
          <p:spPr>
            <a:xfrm>
              <a:off x="0" y="0"/>
              <a:ext cx="3114278" cy="1937117"/>
            </a:xfrm>
            <a:custGeom>
              <a:avLst/>
              <a:gdLst/>
              <a:ahLst/>
              <a:cxnLst/>
              <a:rect l="l" t="t" r="r" b="b"/>
              <a:pathLst>
                <a:path w="3114278" h="1937117">
                  <a:moveTo>
                    <a:pt x="0" y="0"/>
                  </a:moveTo>
                  <a:lnTo>
                    <a:pt x="3114278" y="0"/>
                  </a:lnTo>
                  <a:lnTo>
                    <a:pt x="3114278" y="1937117"/>
                  </a:lnTo>
                  <a:lnTo>
                    <a:pt x="0" y="1937117"/>
                  </a:lnTo>
                  <a:close/>
                </a:path>
              </a:pathLst>
            </a:custGeom>
            <a:solidFill>
              <a:srgbClr val="5A3F2B"/>
            </a:solidFill>
          </p:spPr>
        </p:sp>
      </p:grpSp>
      <p:sp>
        <p:nvSpPr>
          <p:cNvPr id="6" name="TextBox 6"/>
          <p:cNvSpPr txBox="1"/>
          <p:nvPr/>
        </p:nvSpPr>
        <p:spPr>
          <a:xfrm>
            <a:off x="751965" y="1929680"/>
            <a:ext cx="7015316" cy="1050925"/>
          </a:xfrm>
          <a:prstGeom prst="rect">
            <a:avLst/>
          </a:prstGeom>
        </p:spPr>
        <p:txBody>
          <a:bodyPr lIns="0" tIns="0" rIns="0" bIns="0" rtlCol="0" anchor="t">
            <a:spAutoFit/>
          </a:bodyPr>
          <a:lstStyle/>
          <a:p>
            <a:pPr>
              <a:lnSpc>
                <a:spcPts val="8450"/>
              </a:lnSpc>
            </a:pPr>
            <a:r>
              <a:rPr lang="en-US" sz="6500">
                <a:solidFill>
                  <a:srgbClr val="5A3F2B"/>
                </a:solidFill>
                <a:latin typeface="Montserrat Extra-Bold"/>
              </a:rPr>
              <a:t>TO BE APPLIED</a:t>
            </a:r>
          </a:p>
        </p:txBody>
      </p:sp>
      <p:sp>
        <p:nvSpPr>
          <p:cNvPr id="7" name="TextBox 7"/>
          <p:cNvSpPr txBox="1"/>
          <p:nvPr/>
        </p:nvSpPr>
        <p:spPr>
          <a:xfrm>
            <a:off x="180970" y="4640853"/>
            <a:ext cx="8157304" cy="1773629"/>
          </a:xfrm>
          <a:prstGeom prst="rect">
            <a:avLst/>
          </a:prstGeom>
        </p:spPr>
        <p:txBody>
          <a:bodyPr lIns="0" tIns="0" rIns="0" bIns="0" rtlCol="0" anchor="t">
            <a:spAutoFit/>
          </a:bodyPr>
          <a:lstStyle/>
          <a:p>
            <a:pPr>
              <a:lnSpc>
                <a:spcPts val="3565"/>
              </a:lnSpc>
              <a:spcBef>
                <a:spcPct val="0"/>
              </a:spcBef>
            </a:pPr>
            <a:r>
              <a:rPr lang="en-US" sz="2547">
                <a:solidFill>
                  <a:srgbClr val="FFFFFF"/>
                </a:solidFill>
                <a:latin typeface="Open Sans Italics"/>
              </a:rPr>
              <a:t>the position or purpose that someone or something has in a situation, organization, society, or relationship: What is his role in this project? Schools play an important role in society.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grpSp>
        <p:nvGrpSpPr>
          <p:cNvPr id="2" name="Group 2"/>
          <p:cNvGrpSpPr/>
          <p:nvPr/>
        </p:nvGrpSpPr>
        <p:grpSpPr>
          <a:xfrm>
            <a:off x="0" y="6884429"/>
            <a:ext cx="18288000" cy="3402571"/>
            <a:chOff x="0" y="0"/>
            <a:chExt cx="6671512" cy="1241267"/>
          </a:xfrm>
        </p:grpSpPr>
        <p:sp>
          <p:nvSpPr>
            <p:cNvPr id="3" name="Freeform 3"/>
            <p:cNvSpPr/>
            <p:nvPr/>
          </p:nvSpPr>
          <p:spPr>
            <a:xfrm>
              <a:off x="0" y="0"/>
              <a:ext cx="6671512" cy="1241267"/>
            </a:xfrm>
            <a:custGeom>
              <a:avLst/>
              <a:gdLst/>
              <a:ahLst/>
              <a:cxnLst/>
              <a:rect l="l" t="t" r="r" b="b"/>
              <a:pathLst>
                <a:path w="6671512" h="1241267">
                  <a:moveTo>
                    <a:pt x="0" y="0"/>
                  </a:moveTo>
                  <a:lnTo>
                    <a:pt x="6671512" y="0"/>
                  </a:lnTo>
                  <a:lnTo>
                    <a:pt x="6671512" y="1241267"/>
                  </a:lnTo>
                  <a:lnTo>
                    <a:pt x="0" y="1241267"/>
                  </a:lnTo>
                  <a:close/>
                </a:path>
              </a:pathLst>
            </a:custGeom>
            <a:solidFill>
              <a:srgbClr val="5A3F2B"/>
            </a:solidFill>
          </p:spPr>
        </p:sp>
      </p:grpSp>
      <p:grpSp>
        <p:nvGrpSpPr>
          <p:cNvPr id="4" name="Group 4"/>
          <p:cNvGrpSpPr/>
          <p:nvPr/>
        </p:nvGrpSpPr>
        <p:grpSpPr>
          <a:xfrm>
            <a:off x="1028700" y="4510558"/>
            <a:ext cx="16230600" cy="4747742"/>
            <a:chOff x="0" y="0"/>
            <a:chExt cx="21640800" cy="6330323"/>
          </a:xfrm>
        </p:grpSpPr>
        <p:pic>
          <p:nvPicPr>
            <p:cNvPr id="5" name="Picture 5"/>
            <p:cNvPicPr>
              <a:picLocks noChangeAspect="1"/>
            </p:cNvPicPr>
            <p:nvPr/>
          </p:nvPicPr>
          <p:blipFill>
            <a:blip r:embed="rId2"/>
            <a:srcRect t="20424" b="35670"/>
            <a:stretch>
              <a:fillRect/>
            </a:stretch>
          </p:blipFill>
          <p:spPr>
            <a:xfrm>
              <a:off x="0" y="0"/>
              <a:ext cx="21640800" cy="6330323"/>
            </a:xfrm>
            <a:prstGeom prst="rect">
              <a:avLst/>
            </a:prstGeom>
          </p:spPr>
        </p:pic>
      </p:grpSp>
      <p:sp>
        <p:nvSpPr>
          <p:cNvPr id="6" name="TextBox 6"/>
          <p:cNvSpPr txBox="1"/>
          <p:nvPr/>
        </p:nvSpPr>
        <p:spPr>
          <a:xfrm>
            <a:off x="1028700" y="1428006"/>
            <a:ext cx="16230600" cy="3044452"/>
          </a:xfrm>
          <a:prstGeom prst="rect">
            <a:avLst/>
          </a:prstGeom>
        </p:spPr>
        <p:txBody>
          <a:bodyPr lIns="0" tIns="0" rIns="0" bIns="0" rtlCol="0" anchor="t">
            <a:spAutoFit/>
          </a:bodyPr>
          <a:lstStyle/>
          <a:p>
            <a:pPr algn="ctr">
              <a:lnSpc>
                <a:spcPts val="24844"/>
              </a:lnSpc>
              <a:spcBef>
                <a:spcPct val="0"/>
              </a:spcBef>
            </a:pPr>
            <a:r>
              <a:rPr lang="en-US" sz="17746">
                <a:solidFill>
                  <a:srgbClr val="5A3F2B"/>
                </a:solidFill>
                <a:latin typeface="Montserrat Extra-Bold"/>
              </a:rPr>
              <a:t>THANK YOU</a:t>
            </a:r>
          </a:p>
        </p:txBody>
      </p:sp>
      <p:grpSp>
        <p:nvGrpSpPr>
          <p:cNvPr id="7" name="Group 7"/>
          <p:cNvGrpSpPr/>
          <p:nvPr/>
        </p:nvGrpSpPr>
        <p:grpSpPr>
          <a:xfrm>
            <a:off x="0" y="7695290"/>
            <a:ext cx="334857" cy="1563010"/>
            <a:chOff x="0" y="0"/>
            <a:chExt cx="505184" cy="2358041"/>
          </a:xfrm>
        </p:grpSpPr>
        <p:sp>
          <p:nvSpPr>
            <p:cNvPr id="8" name="Freeform 8"/>
            <p:cNvSpPr/>
            <p:nvPr/>
          </p:nvSpPr>
          <p:spPr>
            <a:xfrm>
              <a:off x="0" y="0"/>
              <a:ext cx="505184" cy="2358041"/>
            </a:xfrm>
            <a:custGeom>
              <a:avLst/>
              <a:gdLst/>
              <a:ahLst/>
              <a:cxnLst/>
              <a:rect l="l" t="t" r="r" b="b"/>
              <a:pathLst>
                <a:path w="505184" h="2358041">
                  <a:moveTo>
                    <a:pt x="0" y="0"/>
                  </a:moveTo>
                  <a:lnTo>
                    <a:pt x="505184" y="0"/>
                  </a:lnTo>
                  <a:lnTo>
                    <a:pt x="505184" y="2358041"/>
                  </a:lnTo>
                  <a:lnTo>
                    <a:pt x="0" y="2358041"/>
                  </a:lnTo>
                  <a:close/>
                </a:path>
              </a:pathLst>
            </a:custGeom>
            <a:solidFill>
              <a:srgbClr val="BE9A6D"/>
            </a:solid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sp>
        <p:nvSpPr>
          <p:cNvPr id="2" name="TextBox 2"/>
          <p:cNvSpPr txBox="1"/>
          <p:nvPr/>
        </p:nvSpPr>
        <p:spPr>
          <a:xfrm>
            <a:off x="1028700" y="214627"/>
            <a:ext cx="16729372" cy="1050925"/>
          </a:xfrm>
          <a:prstGeom prst="rect">
            <a:avLst/>
          </a:prstGeom>
        </p:spPr>
        <p:txBody>
          <a:bodyPr lIns="0" tIns="0" rIns="0" bIns="0" rtlCol="0" anchor="t">
            <a:spAutoFit/>
          </a:bodyPr>
          <a:lstStyle/>
          <a:p>
            <a:pPr algn="ctr">
              <a:lnSpc>
                <a:spcPts val="8450"/>
              </a:lnSpc>
              <a:spcBef>
                <a:spcPct val="0"/>
              </a:spcBef>
            </a:pPr>
            <a:r>
              <a:rPr lang="en-US" sz="6500">
                <a:solidFill>
                  <a:srgbClr val="000000"/>
                </a:solidFill>
                <a:latin typeface="Montserrat Extra-Bold Bold"/>
              </a:rPr>
              <a:t>TO MANAGE TIME TO EFFECTIVELY</a:t>
            </a:r>
          </a:p>
        </p:txBody>
      </p:sp>
      <p:sp>
        <p:nvSpPr>
          <p:cNvPr id="3" name="TextBox 3"/>
          <p:cNvSpPr txBox="1"/>
          <p:nvPr/>
        </p:nvSpPr>
        <p:spPr>
          <a:xfrm>
            <a:off x="1028700" y="2217255"/>
            <a:ext cx="16921460" cy="8413345"/>
          </a:xfrm>
          <a:prstGeom prst="rect">
            <a:avLst/>
          </a:prstGeom>
        </p:spPr>
        <p:txBody>
          <a:bodyPr lIns="0" tIns="0" rIns="0" bIns="0" rtlCol="0" anchor="t">
            <a:spAutoFit/>
          </a:bodyPr>
          <a:lstStyle/>
          <a:p>
            <a:pPr marL="1023107" lvl="1" indent="-511553">
              <a:lnSpc>
                <a:spcPts val="7297"/>
              </a:lnSpc>
              <a:buFont typeface="Arial"/>
              <a:buChar char="•"/>
            </a:pPr>
            <a:r>
              <a:rPr lang="en-US" sz="4738" spc="492">
                <a:solidFill>
                  <a:srgbClr val="000000"/>
                </a:solidFill>
                <a:latin typeface="Montserrat Extra-Bold Italics"/>
              </a:rPr>
              <a:t>SET SCHEDULE</a:t>
            </a:r>
          </a:p>
          <a:p>
            <a:pPr marL="1044698" lvl="1" indent="-522349">
              <a:lnSpc>
                <a:spcPts val="7451"/>
              </a:lnSpc>
              <a:buFont typeface="Arial"/>
              <a:buChar char="•"/>
            </a:pPr>
            <a:r>
              <a:rPr lang="en-US" sz="4838" spc="503">
                <a:solidFill>
                  <a:srgbClr val="000000"/>
                </a:solidFill>
                <a:latin typeface="Montserrat Extra-Bold Italics"/>
              </a:rPr>
              <a:t>KNOW WHAT TO FIRST</a:t>
            </a:r>
          </a:p>
          <a:p>
            <a:pPr marL="1044698" lvl="1" indent="-522349">
              <a:lnSpc>
                <a:spcPts val="7451"/>
              </a:lnSpc>
              <a:buFont typeface="Arial"/>
              <a:buChar char="•"/>
            </a:pPr>
            <a:r>
              <a:rPr lang="en-US" sz="4838" spc="503">
                <a:solidFill>
                  <a:srgbClr val="000000"/>
                </a:solidFill>
                <a:latin typeface="Montserrat Extra-Bold Italics"/>
              </a:rPr>
              <a:t>SET TIME TO DO</a:t>
            </a:r>
          </a:p>
          <a:p>
            <a:pPr marL="1044698" lvl="1" indent="-522349">
              <a:lnSpc>
                <a:spcPts val="7451"/>
              </a:lnSpc>
              <a:buFont typeface="Arial"/>
              <a:buChar char="•"/>
            </a:pPr>
            <a:r>
              <a:rPr lang="en-US" sz="4838" spc="503">
                <a:solidFill>
                  <a:srgbClr val="000000"/>
                </a:solidFill>
                <a:latin typeface="Montserrat Extra-Bold Italics"/>
              </a:rPr>
              <a:t>AVIOD DOING TOO MANY THING AT ONCE</a:t>
            </a:r>
          </a:p>
          <a:p>
            <a:pPr marL="1044698" lvl="1" indent="-522349">
              <a:lnSpc>
                <a:spcPts val="7451"/>
              </a:lnSpc>
              <a:buFont typeface="Arial"/>
              <a:buChar char="•"/>
            </a:pPr>
            <a:r>
              <a:rPr lang="en-US" sz="4838" spc="503">
                <a:solidFill>
                  <a:srgbClr val="000000"/>
                </a:solidFill>
                <a:latin typeface="Montserrat Extra-Bold Italics"/>
              </a:rPr>
              <a:t>USE TIME MANAMENT TOOLS</a:t>
            </a:r>
          </a:p>
          <a:p>
            <a:pPr marL="1044698" lvl="1" indent="-522349">
              <a:lnSpc>
                <a:spcPts val="7451"/>
              </a:lnSpc>
              <a:buFont typeface="Arial"/>
              <a:buChar char="•"/>
            </a:pPr>
            <a:r>
              <a:rPr lang="en-US" sz="4838" spc="503">
                <a:solidFill>
                  <a:srgbClr val="000000"/>
                </a:solidFill>
                <a:latin typeface="Montserrat Extra-Bold Italics"/>
              </a:rPr>
              <a:t>TAKE RESPONSIBILITY FOR YOURSELF</a:t>
            </a:r>
          </a:p>
          <a:p>
            <a:pPr marL="1044698" lvl="1" indent="-522349">
              <a:lnSpc>
                <a:spcPts val="7451"/>
              </a:lnSpc>
              <a:buFont typeface="Arial"/>
              <a:buChar char="•"/>
            </a:pPr>
            <a:r>
              <a:rPr lang="en-US" sz="4838" spc="503">
                <a:solidFill>
                  <a:srgbClr val="000000"/>
                </a:solidFill>
                <a:latin typeface="Montserrat Extra-Bold Italics"/>
              </a:rPr>
              <a:t>KNOW THE ROLE TO DO</a:t>
            </a:r>
          </a:p>
          <a:p>
            <a:pPr marL="1044698" lvl="1" indent="-522349">
              <a:lnSpc>
                <a:spcPts val="7451"/>
              </a:lnSpc>
              <a:buFont typeface="Arial"/>
              <a:buChar char="•"/>
            </a:pPr>
            <a:r>
              <a:rPr lang="en-US" sz="4838" spc="503">
                <a:solidFill>
                  <a:srgbClr val="000000"/>
                </a:solidFill>
                <a:latin typeface="Montserrat Extra-Bold Italics"/>
              </a:rPr>
              <a:t>TO BE APPLIED</a:t>
            </a:r>
          </a:p>
          <a:p>
            <a:pPr>
              <a:lnSpc>
                <a:spcPts val="7451"/>
              </a:lnSpc>
            </a:pPr>
            <a:endParaRPr lang="en-US" sz="4838" spc="503">
              <a:solidFill>
                <a:srgbClr val="000000"/>
              </a:solidFill>
              <a:latin typeface="Montserrat Extra-Bold Itali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grpSp>
        <p:nvGrpSpPr>
          <p:cNvPr id="4" name="Group 4"/>
          <p:cNvGrpSpPr/>
          <p:nvPr/>
        </p:nvGrpSpPr>
        <p:grpSpPr>
          <a:xfrm>
            <a:off x="8231609" y="4714964"/>
            <a:ext cx="10056391" cy="5572036"/>
            <a:chOff x="0" y="0"/>
            <a:chExt cx="3668599" cy="2032694"/>
          </a:xfrm>
        </p:grpSpPr>
        <p:sp>
          <p:nvSpPr>
            <p:cNvPr id="5" name="Freeform 5"/>
            <p:cNvSpPr/>
            <p:nvPr/>
          </p:nvSpPr>
          <p:spPr>
            <a:xfrm>
              <a:off x="0" y="0"/>
              <a:ext cx="3668599" cy="2032694"/>
            </a:xfrm>
            <a:custGeom>
              <a:avLst/>
              <a:gdLst/>
              <a:ahLst/>
              <a:cxnLst/>
              <a:rect l="l" t="t" r="r" b="b"/>
              <a:pathLst>
                <a:path w="3668599" h="2032694">
                  <a:moveTo>
                    <a:pt x="0" y="0"/>
                  </a:moveTo>
                  <a:lnTo>
                    <a:pt x="3668599" y="0"/>
                  </a:lnTo>
                  <a:lnTo>
                    <a:pt x="3668599" y="2032694"/>
                  </a:lnTo>
                  <a:lnTo>
                    <a:pt x="0" y="2032694"/>
                  </a:lnTo>
                  <a:close/>
                </a:path>
              </a:pathLst>
            </a:custGeom>
            <a:solidFill>
              <a:srgbClr val="5A3F2B"/>
            </a:solidFill>
          </p:spPr>
        </p:sp>
      </p:grpSp>
      <p:sp>
        <p:nvSpPr>
          <p:cNvPr id="6" name="TextBox 6"/>
          <p:cNvSpPr txBox="1"/>
          <p:nvPr/>
        </p:nvSpPr>
        <p:spPr>
          <a:xfrm>
            <a:off x="9412418" y="5767919"/>
            <a:ext cx="7711095" cy="1298576"/>
          </a:xfrm>
          <a:prstGeom prst="rect">
            <a:avLst/>
          </a:prstGeom>
        </p:spPr>
        <p:txBody>
          <a:bodyPr lIns="0" tIns="0" rIns="0" bIns="0" rtlCol="0" anchor="t">
            <a:spAutoFit/>
          </a:bodyPr>
          <a:lstStyle/>
          <a:p>
            <a:pPr>
              <a:lnSpc>
                <a:spcPts val="3499"/>
              </a:lnSpc>
              <a:spcBef>
                <a:spcPct val="0"/>
              </a:spcBef>
            </a:pPr>
            <a:r>
              <a:rPr lang="en-US" sz="2499">
                <a:solidFill>
                  <a:srgbClr val="FFFFFF"/>
                </a:solidFill>
                <a:latin typeface="Open Sans Italics"/>
              </a:rPr>
              <a:t>A schedule is plan that gives a list of events or tasks and the times at which each one should happen or be done.</a:t>
            </a:r>
          </a:p>
        </p:txBody>
      </p:sp>
      <p:sp>
        <p:nvSpPr>
          <p:cNvPr id="7" name="TextBox 7"/>
          <p:cNvSpPr txBox="1"/>
          <p:nvPr/>
        </p:nvSpPr>
        <p:spPr>
          <a:xfrm>
            <a:off x="8822014" y="469900"/>
            <a:ext cx="8875582" cy="1050925"/>
          </a:xfrm>
          <a:prstGeom prst="rect">
            <a:avLst/>
          </a:prstGeom>
        </p:spPr>
        <p:txBody>
          <a:bodyPr lIns="0" tIns="0" rIns="0" bIns="0" rtlCol="0" anchor="t">
            <a:spAutoFit/>
          </a:bodyPr>
          <a:lstStyle/>
          <a:p>
            <a:pPr>
              <a:lnSpc>
                <a:spcPts val="8450"/>
              </a:lnSpc>
            </a:pPr>
            <a:r>
              <a:rPr lang="en-US" sz="6500">
                <a:solidFill>
                  <a:srgbClr val="5A3F2B"/>
                </a:solidFill>
                <a:latin typeface="Montserrat Extra-Bold"/>
              </a:rPr>
              <a:t>SET THE SCHEDULE</a:t>
            </a:r>
          </a:p>
        </p:txBody>
      </p:sp>
      <p:pic>
        <p:nvPicPr>
          <p:cNvPr id="1026" name="Picture 2" descr="Let your 'schedule' set you FREE! - Book Smart Tutors Blog">
            <a:extLst>
              <a:ext uri="{FF2B5EF4-FFF2-40B4-BE49-F238E27FC236}">
                <a16:creationId xmlns:a16="http://schemas.microsoft.com/office/drawing/2014/main" id="{9C8A04B9-91C9-322A-B334-9FC91DA279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 y="2669755"/>
            <a:ext cx="8231609" cy="7658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grpSp>
        <p:nvGrpSpPr>
          <p:cNvPr id="2" name="Group 2"/>
          <p:cNvGrpSpPr/>
          <p:nvPr/>
        </p:nvGrpSpPr>
        <p:grpSpPr>
          <a:xfrm>
            <a:off x="13446816" y="0"/>
            <a:ext cx="4841184" cy="10287000"/>
            <a:chOff x="0" y="0"/>
            <a:chExt cx="1766077" cy="3752725"/>
          </a:xfrm>
        </p:grpSpPr>
        <p:sp>
          <p:nvSpPr>
            <p:cNvPr id="3" name="Freeform 3"/>
            <p:cNvSpPr/>
            <p:nvPr/>
          </p:nvSpPr>
          <p:spPr>
            <a:xfrm>
              <a:off x="0" y="0"/>
              <a:ext cx="1766077" cy="3752726"/>
            </a:xfrm>
            <a:custGeom>
              <a:avLst/>
              <a:gdLst/>
              <a:ahLst/>
              <a:cxnLst/>
              <a:rect l="l" t="t" r="r" b="b"/>
              <a:pathLst>
                <a:path w="1766077" h="3752726">
                  <a:moveTo>
                    <a:pt x="0" y="0"/>
                  </a:moveTo>
                  <a:lnTo>
                    <a:pt x="1766077" y="0"/>
                  </a:lnTo>
                  <a:lnTo>
                    <a:pt x="1766077" y="3752726"/>
                  </a:lnTo>
                  <a:lnTo>
                    <a:pt x="0" y="3752726"/>
                  </a:lnTo>
                  <a:close/>
                </a:path>
              </a:pathLst>
            </a:custGeom>
            <a:solidFill>
              <a:srgbClr val="5A3F2B"/>
            </a:solidFill>
          </p:spPr>
        </p:sp>
      </p:grpSp>
      <p:grpSp>
        <p:nvGrpSpPr>
          <p:cNvPr id="6" name="Group 6"/>
          <p:cNvGrpSpPr/>
          <p:nvPr/>
        </p:nvGrpSpPr>
        <p:grpSpPr>
          <a:xfrm>
            <a:off x="0" y="7695290"/>
            <a:ext cx="334857" cy="1563010"/>
            <a:chOff x="0" y="0"/>
            <a:chExt cx="505184" cy="2358041"/>
          </a:xfrm>
        </p:grpSpPr>
        <p:sp>
          <p:nvSpPr>
            <p:cNvPr id="7" name="Freeform 7"/>
            <p:cNvSpPr/>
            <p:nvPr/>
          </p:nvSpPr>
          <p:spPr>
            <a:xfrm>
              <a:off x="0" y="0"/>
              <a:ext cx="505184" cy="2358041"/>
            </a:xfrm>
            <a:custGeom>
              <a:avLst/>
              <a:gdLst/>
              <a:ahLst/>
              <a:cxnLst/>
              <a:rect l="l" t="t" r="r" b="b"/>
              <a:pathLst>
                <a:path w="505184" h="2358041">
                  <a:moveTo>
                    <a:pt x="0" y="0"/>
                  </a:moveTo>
                  <a:lnTo>
                    <a:pt x="505184" y="0"/>
                  </a:lnTo>
                  <a:lnTo>
                    <a:pt x="505184" y="2358041"/>
                  </a:lnTo>
                  <a:lnTo>
                    <a:pt x="0" y="2358041"/>
                  </a:lnTo>
                  <a:close/>
                </a:path>
              </a:pathLst>
            </a:custGeom>
            <a:solidFill>
              <a:srgbClr val="BE9A6D"/>
            </a:solidFill>
          </p:spPr>
        </p:sp>
      </p:grpSp>
      <p:sp>
        <p:nvSpPr>
          <p:cNvPr id="8" name="TextBox 8"/>
          <p:cNvSpPr txBox="1"/>
          <p:nvPr/>
        </p:nvSpPr>
        <p:spPr>
          <a:xfrm>
            <a:off x="918693" y="1884433"/>
            <a:ext cx="8208400" cy="723899"/>
          </a:xfrm>
          <a:prstGeom prst="rect">
            <a:avLst/>
          </a:prstGeom>
        </p:spPr>
        <p:txBody>
          <a:bodyPr lIns="0" tIns="0" rIns="0" bIns="0" rtlCol="0" anchor="t">
            <a:spAutoFit/>
          </a:bodyPr>
          <a:lstStyle/>
          <a:p>
            <a:pPr>
              <a:lnSpc>
                <a:spcPts val="5850"/>
              </a:lnSpc>
            </a:pPr>
            <a:r>
              <a:rPr lang="en-US" sz="4500">
                <a:solidFill>
                  <a:srgbClr val="5A3F2B"/>
                </a:solidFill>
                <a:latin typeface="Montserrat Extra-Bold"/>
              </a:rPr>
              <a:t>KNOW WHAT TO FIRST</a:t>
            </a:r>
          </a:p>
        </p:txBody>
      </p:sp>
      <p:sp>
        <p:nvSpPr>
          <p:cNvPr id="9" name="TextBox 9"/>
          <p:cNvSpPr txBox="1"/>
          <p:nvPr/>
        </p:nvSpPr>
        <p:spPr>
          <a:xfrm>
            <a:off x="1183393" y="4176562"/>
            <a:ext cx="7002654" cy="1234441"/>
          </a:xfrm>
          <a:prstGeom prst="rect">
            <a:avLst/>
          </a:prstGeom>
        </p:spPr>
        <p:txBody>
          <a:bodyPr lIns="0" tIns="0" rIns="0" bIns="0" rtlCol="0" anchor="t">
            <a:spAutoFit/>
          </a:bodyPr>
          <a:lstStyle/>
          <a:p>
            <a:pPr>
              <a:lnSpc>
                <a:spcPts val="3359"/>
              </a:lnSpc>
              <a:spcBef>
                <a:spcPct val="0"/>
              </a:spcBef>
            </a:pPr>
            <a:r>
              <a:rPr lang="en-US" sz="2399" dirty="0">
                <a:solidFill>
                  <a:srgbClr val="5A3F2B"/>
                </a:solidFill>
                <a:latin typeface="Open Sans"/>
              </a:rPr>
              <a:t>We have a lot of work, We should to divide our work easy to complete it. And than I need to do a important work.</a:t>
            </a:r>
          </a:p>
        </p:txBody>
      </p:sp>
      <p:pic>
        <p:nvPicPr>
          <p:cNvPr id="11" name="Picture 10" descr="A picture containing vector graphics&#10;&#10;Description automatically generated">
            <a:extLst>
              <a:ext uri="{FF2B5EF4-FFF2-40B4-BE49-F238E27FC236}">
                <a16:creationId xmlns:a16="http://schemas.microsoft.com/office/drawing/2014/main" id="{0B35169B-1DC3-E5FD-461B-911C324AF6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01955" y="2609395"/>
            <a:ext cx="5867400" cy="58674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grpSp>
        <p:nvGrpSpPr>
          <p:cNvPr id="4" name="Group 4"/>
          <p:cNvGrpSpPr/>
          <p:nvPr/>
        </p:nvGrpSpPr>
        <p:grpSpPr>
          <a:xfrm>
            <a:off x="0" y="7695290"/>
            <a:ext cx="334857" cy="1563010"/>
            <a:chOff x="0" y="0"/>
            <a:chExt cx="505184" cy="2358041"/>
          </a:xfrm>
        </p:grpSpPr>
        <p:sp>
          <p:nvSpPr>
            <p:cNvPr id="5" name="Freeform 5"/>
            <p:cNvSpPr/>
            <p:nvPr/>
          </p:nvSpPr>
          <p:spPr>
            <a:xfrm>
              <a:off x="0" y="0"/>
              <a:ext cx="505184" cy="2358041"/>
            </a:xfrm>
            <a:custGeom>
              <a:avLst/>
              <a:gdLst/>
              <a:ahLst/>
              <a:cxnLst/>
              <a:rect l="l" t="t" r="r" b="b"/>
              <a:pathLst>
                <a:path w="505184" h="2358041">
                  <a:moveTo>
                    <a:pt x="0" y="0"/>
                  </a:moveTo>
                  <a:lnTo>
                    <a:pt x="505184" y="0"/>
                  </a:lnTo>
                  <a:lnTo>
                    <a:pt x="505184" y="2358041"/>
                  </a:lnTo>
                  <a:lnTo>
                    <a:pt x="0" y="2358041"/>
                  </a:lnTo>
                  <a:close/>
                </a:path>
              </a:pathLst>
            </a:custGeom>
            <a:solidFill>
              <a:srgbClr val="BE9A6D"/>
            </a:solidFill>
          </p:spPr>
        </p:sp>
      </p:grpSp>
      <p:sp>
        <p:nvSpPr>
          <p:cNvPr id="6" name="TextBox 6"/>
          <p:cNvSpPr txBox="1"/>
          <p:nvPr/>
        </p:nvSpPr>
        <p:spPr>
          <a:xfrm>
            <a:off x="1521566" y="6797675"/>
            <a:ext cx="7622434" cy="1050925"/>
          </a:xfrm>
          <a:prstGeom prst="rect">
            <a:avLst/>
          </a:prstGeom>
        </p:spPr>
        <p:txBody>
          <a:bodyPr lIns="0" tIns="0" rIns="0" bIns="0" rtlCol="0" anchor="t">
            <a:spAutoFit/>
          </a:bodyPr>
          <a:lstStyle/>
          <a:p>
            <a:pPr>
              <a:lnSpc>
                <a:spcPts val="8450"/>
              </a:lnSpc>
            </a:pPr>
            <a:r>
              <a:rPr lang="en-US" sz="6500">
                <a:solidFill>
                  <a:srgbClr val="5A3F2B"/>
                </a:solidFill>
                <a:latin typeface="Montserrat Extra-Bold"/>
              </a:rPr>
              <a:t>SET TIME TO DO</a:t>
            </a:r>
          </a:p>
        </p:txBody>
      </p:sp>
      <p:sp>
        <p:nvSpPr>
          <p:cNvPr id="7" name="TextBox 7"/>
          <p:cNvSpPr txBox="1"/>
          <p:nvPr/>
        </p:nvSpPr>
        <p:spPr>
          <a:xfrm>
            <a:off x="9981395" y="6924357"/>
            <a:ext cx="7277905" cy="942117"/>
          </a:xfrm>
          <a:prstGeom prst="rect">
            <a:avLst/>
          </a:prstGeom>
        </p:spPr>
        <p:txBody>
          <a:bodyPr lIns="0" tIns="0" rIns="0" bIns="0" rtlCol="0" anchor="t">
            <a:spAutoFit/>
          </a:bodyPr>
          <a:lstStyle/>
          <a:p>
            <a:pPr>
              <a:lnSpc>
                <a:spcPts val="3779"/>
              </a:lnSpc>
              <a:spcBef>
                <a:spcPct val="0"/>
              </a:spcBef>
            </a:pPr>
            <a:r>
              <a:rPr lang="en-US" sz="2699" dirty="0">
                <a:solidFill>
                  <a:srgbClr val="5A3F2B"/>
                </a:solidFill>
                <a:latin typeface="Open Sans Italics"/>
              </a:rPr>
              <a:t>Know the time to do it. Don't say wait or don't say tomorrow. We should  do it at specific time.</a:t>
            </a:r>
          </a:p>
        </p:txBody>
      </p:sp>
      <p:pic>
        <p:nvPicPr>
          <p:cNvPr id="13" name="Picture 12" descr="A hand holding a watch&#10;&#10;Description automatically generated with medium confidence">
            <a:extLst>
              <a:ext uri="{FF2B5EF4-FFF2-40B4-BE49-F238E27FC236}">
                <a16:creationId xmlns:a16="http://schemas.microsoft.com/office/drawing/2014/main" id="{099E3FDC-68B0-ABD9-0A8E-8215985DEF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5300" y="1219200"/>
            <a:ext cx="9677400" cy="39243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sp>
        <p:nvSpPr>
          <p:cNvPr id="8" name="TextBox 8"/>
          <p:cNvSpPr txBox="1"/>
          <p:nvPr/>
        </p:nvSpPr>
        <p:spPr>
          <a:xfrm>
            <a:off x="1726517" y="2031749"/>
            <a:ext cx="14834966" cy="821055"/>
          </a:xfrm>
          <a:prstGeom prst="rect">
            <a:avLst/>
          </a:prstGeom>
        </p:spPr>
        <p:txBody>
          <a:bodyPr lIns="0" tIns="0" rIns="0" bIns="0" rtlCol="0" anchor="t">
            <a:spAutoFit/>
          </a:bodyPr>
          <a:lstStyle/>
          <a:p>
            <a:pPr algn="ctr">
              <a:lnSpc>
                <a:spcPts val="6630"/>
              </a:lnSpc>
            </a:pPr>
            <a:r>
              <a:rPr lang="en-US" sz="5100">
                <a:solidFill>
                  <a:srgbClr val="5A3F2B"/>
                </a:solidFill>
                <a:latin typeface="Montserrat Extra-Bold"/>
              </a:rPr>
              <a:t>AVIOD DOING TOO MANY THING AT ONCE</a:t>
            </a:r>
          </a:p>
        </p:txBody>
      </p:sp>
      <p:sp>
        <p:nvSpPr>
          <p:cNvPr id="9" name="TextBox 9"/>
          <p:cNvSpPr txBox="1"/>
          <p:nvPr/>
        </p:nvSpPr>
        <p:spPr>
          <a:xfrm>
            <a:off x="2844953" y="3419062"/>
            <a:ext cx="12395047" cy="1012191"/>
          </a:xfrm>
          <a:prstGeom prst="rect">
            <a:avLst/>
          </a:prstGeom>
        </p:spPr>
        <p:txBody>
          <a:bodyPr lIns="0" tIns="0" rIns="0" bIns="0" rtlCol="0" anchor="t">
            <a:spAutoFit/>
          </a:bodyPr>
          <a:lstStyle/>
          <a:p>
            <a:pPr>
              <a:lnSpc>
                <a:spcPts val="4059"/>
              </a:lnSpc>
              <a:spcBef>
                <a:spcPct val="0"/>
              </a:spcBef>
            </a:pPr>
            <a:r>
              <a:rPr lang="en-US" sz="2899" dirty="0">
                <a:solidFill>
                  <a:srgbClr val="171616"/>
                </a:solidFill>
                <a:latin typeface="Open Sans Italics"/>
              </a:rPr>
              <a:t>When we do a lot of work at once time, We will lost in our works and waste time for to do anything.</a:t>
            </a:r>
          </a:p>
        </p:txBody>
      </p:sp>
      <p:pic>
        <p:nvPicPr>
          <p:cNvPr id="11" name="Picture 10" descr="A picture containing indoor&#10;&#10;Description automatically generated">
            <a:extLst>
              <a:ext uri="{FF2B5EF4-FFF2-40B4-BE49-F238E27FC236}">
                <a16:creationId xmlns:a16="http://schemas.microsoft.com/office/drawing/2014/main" id="{EF7B82E1-8B98-08BB-23A9-B8E35A2F69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08457"/>
            <a:ext cx="5227320" cy="3478543"/>
          </a:xfrm>
          <a:prstGeom prst="rect">
            <a:avLst/>
          </a:prstGeom>
        </p:spPr>
      </p:pic>
      <p:pic>
        <p:nvPicPr>
          <p:cNvPr id="13" name="Picture 12" descr="A picture containing text, whiteboard, board&#10;&#10;Description automatically generated">
            <a:extLst>
              <a:ext uri="{FF2B5EF4-FFF2-40B4-BE49-F238E27FC236}">
                <a16:creationId xmlns:a16="http://schemas.microsoft.com/office/drawing/2014/main" id="{917BEDE0-C863-D830-8D51-579579B743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8816" y="6834108"/>
            <a:ext cx="5227319" cy="3478543"/>
          </a:xfrm>
          <a:prstGeom prst="rect">
            <a:avLst/>
          </a:prstGeom>
        </p:spPr>
      </p:pic>
      <p:pic>
        <p:nvPicPr>
          <p:cNvPr id="3074" name="Picture 2" descr="Do you often say “so many things to do, so little time” | KwingHerrero">
            <a:extLst>
              <a:ext uri="{FF2B5EF4-FFF2-40B4-BE49-F238E27FC236}">
                <a16:creationId xmlns:a16="http://schemas.microsoft.com/office/drawing/2014/main" id="{42C35070-540E-FED0-12B7-23348BBBDB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030200" y="6808456"/>
            <a:ext cx="4914132" cy="34785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5A3F2B"/>
        </a:solidFill>
        <a:effectLst/>
      </p:bgPr>
    </p:bg>
    <p:spTree>
      <p:nvGrpSpPr>
        <p:cNvPr id="1" name=""/>
        <p:cNvGrpSpPr/>
        <p:nvPr/>
      </p:nvGrpSpPr>
      <p:grpSpPr>
        <a:xfrm>
          <a:off x="0" y="0"/>
          <a:ext cx="0" cy="0"/>
          <a:chOff x="0" y="0"/>
          <a:chExt cx="0" cy="0"/>
        </a:xfrm>
      </p:grpSpPr>
      <p:grpSp>
        <p:nvGrpSpPr>
          <p:cNvPr id="6" name="Group 6"/>
          <p:cNvGrpSpPr/>
          <p:nvPr/>
        </p:nvGrpSpPr>
        <p:grpSpPr>
          <a:xfrm>
            <a:off x="0" y="7695290"/>
            <a:ext cx="334857" cy="1563010"/>
            <a:chOff x="0" y="0"/>
            <a:chExt cx="505184" cy="2358041"/>
          </a:xfrm>
        </p:grpSpPr>
        <p:sp>
          <p:nvSpPr>
            <p:cNvPr id="7" name="Freeform 7"/>
            <p:cNvSpPr/>
            <p:nvPr/>
          </p:nvSpPr>
          <p:spPr>
            <a:xfrm>
              <a:off x="0" y="0"/>
              <a:ext cx="505184" cy="2358041"/>
            </a:xfrm>
            <a:custGeom>
              <a:avLst/>
              <a:gdLst/>
              <a:ahLst/>
              <a:cxnLst/>
              <a:rect l="l" t="t" r="r" b="b"/>
              <a:pathLst>
                <a:path w="505184" h="2358041">
                  <a:moveTo>
                    <a:pt x="0" y="0"/>
                  </a:moveTo>
                  <a:lnTo>
                    <a:pt x="505184" y="0"/>
                  </a:lnTo>
                  <a:lnTo>
                    <a:pt x="505184" y="2358041"/>
                  </a:lnTo>
                  <a:lnTo>
                    <a:pt x="0" y="2358041"/>
                  </a:lnTo>
                  <a:close/>
                </a:path>
              </a:pathLst>
            </a:custGeom>
            <a:solidFill>
              <a:srgbClr val="BE9A6D"/>
            </a:solidFill>
          </p:spPr>
        </p:sp>
      </p:grpSp>
      <p:sp>
        <p:nvSpPr>
          <p:cNvPr id="8" name="TextBox 8"/>
          <p:cNvSpPr txBox="1"/>
          <p:nvPr/>
        </p:nvSpPr>
        <p:spPr>
          <a:xfrm>
            <a:off x="8561552" y="1898407"/>
            <a:ext cx="8697748" cy="706119"/>
          </a:xfrm>
          <a:prstGeom prst="rect">
            <a:avLst/>
          </a:prstGeom>
        </p:spPr>
        <p:txBody>
          <a:bodyPr lIns="0" tIns="0" rIns="0" bIns="0" rtlCol="0" anchor="t">
            <a:spAutoFit/>
          </a:bodyPr>
          <a:lstStyle/>
          <a:p>
            <a:pPr>
              <a:lnSpc>
                <a:spcPts val="5720"/>
              </a:lnSpc>
            </a:pPr>
            <a:r>
              <a:rPr lang="en-US" sz="4400">
                <a:solidFill>
                  <a:srgbClr val="FFFFFF"/>
                </a:solidFill>
                <a:latin typeface="Montserrat Extra-Bold"/>
              </a:rPr>
              <a:t>USE TIME MANAMENT TOOLS</a:t>
            </a:r>
          </a:p>
        </p:txBody>
      </p:sp>
      <p:sp>
        <p:nvSpPr>
          <p:cNvPr id="9" name="TextBox 9"/>
          <p:cNvSpPr txBox="1"/>
          <p:nvPr/>
        </p:nvSpPr>
        <p:spPr>
          <a:xfrm>
            <a:off x="10157416" y="4790440"/>
            <a:ext cx="6491139" cy="1842135"/>
          </a:xfrm>
          <a:prstGeom prst="rect">
            <a:avLst/>
          </a:prstGeom>
        </p:spPr>
        <p:txBody>
          <a:bodyPr lIns="0" tIns="0" rIns="0" bIns="0" rtlCol="0" anchor="t">
            <a:spAutoFit/>
          </a:bodyPr>
          <a:lstStyle/>
          <a:p>
            <a:pPr>
              <a:lnSpc>
                <a:spcPts val="2939"/>
              </a:lnSpc>
              <a:spcBef>
                <a:spcPct val="0"/>
              </a:spcBef>
            </a:pPr>
            <a:r>
              <a:rPr lang="en-US" sz="2099">
                <a:solidFill>
                  <a:srgbClr val="FFFFFF"/>
                </a:solidFill>
                <a:latin typeface="Open Sans Italics"/>
              </a:rPr>
              <a:t>Simply said, the point of time management tools is to help you manage your time better. By using time management tools, you can become more productive, make better decisions about your time and reduce the time you spend on things like reporting and invoicing.</a:t>
            </a:r>
          </a:p>
        </p:txBody>
      </p:sp>
      <p:pic>
        <p:nvPicPr>
          <p:cNvPr id="4098" name="Picture 2" descr="Time Management Tools -5 Time Management Tools You Need For Productivity |  Example.NG Trending News, Gist, And Gossip">
            <a:extLst>
              <a:ext uri="{FF2B5EF4-FFF2-40B4-BE49-F238E27FC236}">
                <a16:creationId xmlns:a16="http://schemas.microsoft.com/office/drawing/2014/main" id="{E1C06375-0CFD-1E60-89CF-2D19341EA3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45377" y="7067095"/>
            <a:ext cx="6572698" cy="28194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59C5D6E8-A98F-2D2D-D7CD-EED7CE47FD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3695700"/>
            <a:ext cx="7875752" cy="4876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sp>
        <p:nvSpPr>
          <p:cNvPr id="6" name="TextBox 6"/>
          <p:cNvSpPr txBox="1"/>
          <p:nvPr/>
        </p:nvSpPr>
        <p:spPr>
          <a:xfrm>
            <a:off x="334857" y="454025"/>
            <a:ext cx="11165133" cy="2117725"/>
          </a:xfrm>
          <a:prstGeom prst="rect">
            <a:avLst/>
          </a:prstGeom>
        </p:spPr>
        <p:txBody>
          <a:bodyPr lIns="0" tIns="0" rIns="0" bIns="0" rtlCol="0" anchor="t">
            <a:spAutoFit/>
          </a:bodyPr>
          <a:lstStyle/>
          <a:p>
            <a:pPr>
              <a:lnSpc>
                <a:spcPts val="8450"/>
              </a:lnSpc>
            </a:pPr>
            <a:r>
              <a:rPr lang="en-US" sz="6500">
                <a:solidFill>
                  <a:srgbClr val="5A3F2B"/>
                </a:solidFill>
                <a:latin typeface="Montserrat Extra-Bold Italics"/>
              </a:rPr>
              <a:t>TAKE RESPONSIBILITY FOR YOURSELF</a:t>
            </a:r>
          </a:p>
        </p:txBody>
      </p:sp>
      <p:sp>
        <p:nvSpPr>
          <p:cNvPr id="7" name="TextBox 7"/>
          <p:cNvSpPr txBox="1"/>
          <p:nvPr/>
        </p:nvSpPr>
        <p:spPr>
          <a:xfrm>
            <a:off x="709217" y="3737729"/>
            <a:ext cx="9757265" cy="1967231"/>
          </a:xfrm>
          <a:prstGeom prst="rect">
            <a:avLst/>
          </a:prstGeom>
        </p:spPr>
        <p:txBody>
          <a:bodyPr lIns="0" tIns="0" rIns="0" bIns="0" rtlCol="0" anchor="t">
            <a:spAutoFit/>
          </a:bodyPr>
          <a:lstStyle/>
          <a:p>
            <a:pPr algn="just">
              <a:lnSpc>
                <a:spcPts val="3919"/>
              </a:lnSpc>
              <a:spcBef>
                <a:spcPct val="0"/>
              </a:spcBef>
            </a:pPr>
            <a:r>
              <a:rPr lang="en-US" sz="2799">
                <a:solidFill>
                  <a:srgbClr val="5A3F2B"/>
                </a:solidFill>
                <a:latin typeface="Open Sans Italics"/>
              </a:rPr>
              <a:t>Your responsibilities are the duties and obligations you have towards yourself and others. They are the commitments you make to yourself and to others to ensure that you are living a meaningful and fulfilling life</a:t>
            </a:r>
          </a:p>
        </p:txBody>
      </p:sp>
      <p:pic>
        <p:nvPicPr>
          <p:cNvPr id="5122" name="Picture 2" descr="Take responsibility for yourself – Robert Greco">
            <a:extLst>
              <a:ext uri="{FF2B5EF4-FFF2-40B4-BE49-F238E27FC236}">
                <a16:creationId xmlns:a16="http://schemas.microsoft.com/office/drawing/2014/main" id="{F41C623B-0840-3E4A-0DDA-15577FDCA9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11000" y="3086100"/>
            <a:ext cx="6188067" cy="411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grpSp>
        <p:nvGrpSpPr>
          <p:cNvPr id="2" name="Group 2"/>
          <p:cNvGrpSpPr/>
          <p:nvPr/>
        </p:nvGrpSpPr>
        <p:grpSpPr>
          <a:xfrm>
            <a:off x="4550105" y="4114800"/>
            <a:ext cx="5616020" cy="5143500"/>
            <a:chOff x="0" y="0"/>
            <a:chExt cx="7488027" cy="6858000"/>
          </a:xfrm>
        </p:grpSpPr>
        <p:pic>
          <p:nvPicPr>
            <p:cNvPr id="3" name="Picture 3"/>
            <p:cNvPicPr>
              <a:picLocks noChangeAspect="1"/>
            </p:cNvPicPr>
            <p:nvPr/>
          </p:nvPicPr>
          <p:blipFill>
            <a:blip r:embed="rId2"/>
            <a:srcRect l="27163"/>
            <a:stretch>
              <a:fillRect/>
            </a:stretch>
          </p:blipFill>
          <p:spPr>
            <a:xfrm>
              <a:off x="0" y="0"/>
              <a:ext cx="7488027" cy="6858000"/>
            </a:xfrm>
            <a:prstGeom prst="rect">
              <a:avLst/>
            </a:prstGeom>
          </p:spPr>
        </p:pic>
      </p:grpSp>
      <p:grpSp>
        <p:nvGrpSpPr>
          <p:cNvPr id="4" name="Group 4"/>
          <p:cNvGrpSpPr/>
          <p:nvPr/>
        </p:nvGrpSpPr>
        <p:grpSpPr>
          <a:xfrm>
            <a:off x="0" y="0"/>
            <a:ext cx="4550105" cy="10287000"/>
            <a:chOff x="0" y="0"/>
            <a:chExt cx="1659891" cy="3752725"/>
          </a:xfrm>
        </p:grpSpPr>
        <p:sp>
          <p:nvSpPr>
            <p:cNvPr id="5" name="Freeform 5"/>
            <p:cNvSpPr/>
            <p:nvPr/>
          </p:nvSpPr>
          <p:spPr>
            <a:xfrm>
              <a:off x="0" y="0"/>
              <a:ext cx="1659891" cy="3752726"/>
            </a:xfrm>
            <a:custGeom>
              <a:avLst/>
              <a:gdLst/>
              <a:ahLst/>
              <a:cxnLst/>
              <a:rect l="l" t="t" r="r" b="b"/>
              <a:pathLst>
                <a:path w="1659891" h="3752726">
                  <a:moveTo>
                    <a:pt x="0" y="0"/>
                  </a:moveTo>
                  <a:lnTo>
                    <a:pt x="1659891" y="0"/>
                  </a:lnTo>
                  <a:lnTo>
                    <a:pt x="1659891" y="3752726"/>
                  </a:lnTo>
                  <a:lnTo>
                    <a:pt x="0" y="3752726"/>
                  </a:lnTo>
                  <a:close/>
                </a:path>
              </a:pathLst>
            </a:custGeom>
            <a:solidFill>
              <a:srgbClr val="5A3F2B"/>
            </a:solidFill>
          </p:spPr>
        </p:sp>
      </p:grpSp>
      <p:grpSp>
        <p:nvGrpSpPr>
          <p:cNvPr id="6" name="Group 6"/>
          <p:cNvGrpSpPr/>
          <p:nvPr/>
        </p:nvGrpSpPr>
        <p:grpSpPr>
          <a:xfrm>
            <a:off x="1028700" y="1028700"/>
            <a:ext cx="5616020" cy="5143500"/>
            <a:chOff x="0" y="0"/>
            <a:chExt cx="7488027" cy="6858000"/>
          </a:xfrm>
        </p:grpSpPr>
        <p:pic>
          <p:nvPicPr>
            <p:cNvPr id="7" name="Picture 7"/>
            <p:cNvPicPr>
              <a:picLocks noChangeAspect="1"/>
            </p:cNvPicPr>
            <p:nvPr/>
          </p:nvPicPr>
          <p:blipFill>
            <a:blip r:embed="rId3"/>
            <a:srcRect l="31969" r="789" b="7740"/>
            <a:stretch>
              <a:fillRect/>
            </a:stretch>
          </p:blipFill>
          <p:spPr>
            <a:xfrm>
              <a:off x="0" y="0"/>
              <a:ext cx="7488027" cy="6858000"/>
            </a:xfrm>
            <a:prstGeom prst="rect">
              <a:avLst/>
            </a:prstGeom>
          </p:spPr>
        </p:pic>
      </p:grpSp>
      <p:sp>
        <p:nvSpPr>
          <p:cNvPr id="8" name="TextBox 8"/>
          <p:cNvSpPr txBox="1"/>
          <p:nvPr/>
        </p:nvSpPr>
        <p:spPr>
          <a:xfrm>
            <a:off x="7358115" y="962025"/>
            <a:ext cx="10694223" cy="1050925"/>
          </a:xfrm>
          <a:prstGeom prst="rect">
            <a:avLst/>
          </a:prstGeom>
        </p:spPr>
        <p:txBody>
          <a:bodyPr lIns="0" tIns="0" rIns="0" bIns="0" rtlCol="0" anchor="t">
            <a:spAutoFit/>
          </a:bodyPr>
          <a:lstStyle/>
          <a:p>
            <a:pPr>
              <a:lnSpc>
                <a:spcPts val="8450"/>
              </a:lnSpc>
            </a:pPr>
            <a:r>
              <a:rPr lang="en-US" sz="6500">
                <a:solidFill>
                  <a:srgbClr val="5A3F2B"/>
                </a:solidFill>
                <a:latin typeface="Montserrat Extra-Bold"/>
              </a:rPr>
              <a:t>KNOW THE ROLE TO DO</a:t>
            </a:r>
          </a:p>
        </p:txBody>
      </p:sp>
      <p:sp>
        <p:nvSpPr>
          <p:cNvPr id="9" name="TextBox 9"/>
          <p:cNvSpPr txBox="1"/>
          <p:nvPr/>
        </p:nvSpPr>
        <p:spPr>
          <a:xfrm>
            <a:off x="10527882" y="4827269"/>
            <a:ext cx="7760118" cy="1859281"/>
          </a:xfrm>
          <a:prstGeom prst="rect">
            <a:avLst/>
          </a:prstGeom>
        </p:spPr>
        <p:txBody>
          <a:bodyPr lIns="0" tIns="0" rIns="0" bIns="0" rtlCol="0" anchor="t">
            <a:spAutoFit/>
          </a:bodyPr>
          <a:lstStyle/>
          <a:p>
            <a:pPr>
              <a:lnSpc>
                <a:spcPts val="5599"/>
              </a:lnSpc>
            </a:pPr>
            <a:r>
              <a:rPr lang="en-US" sz="3999">
                <a:solidFill>
                  <a:srgbClr val="5A3F2B"/>
                </a:solidFill>
                <a:latin typeface="Open Sans"/>
              </a:rPr>
              <a:t>Role is an obligation that we must do on a regular basis.</a:t>
            </a:r>
          </a:p>
          <a:p>
            <a:pPr>
              <a:lnSpc>
                <a:spcPts val="3639"/>
              </a:lnSpc>
              <a:spcBef>
                <a:spcPct val="0"/>
              </a:spcBef>
            </a:pPr>
            <a:endParaRPr lang="en-US" sz="3999">
              <a:solidFill>
                <a:srgbClr val="5A3F2B"/>
              </a:solidFill>
              <a:latin typeface="Open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TotalTime>
  <Words>329</Words>
  <Application>Microsoft Office PowerPoint</Application>
  <PresentationFormat>Custom</PresentationFormat>
  <Paragraphs>34</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Open Sans Italics</vt:lpstr>
      <vt:lpstr>Arial</vt:lpstr>
      <vt:lpstr>Montserrat Extra-Bold Bold</vt:lpstr>
      <vt:lpstr>Montserrat Extra-Bold</vt:lpstr>
      <vt:lpstr>Open Sans Light</vt:lpstr>
      <vt:lpstr>Open Sans</vt:lpstr>
      <vt:lpstr>Montserrat Extra-Bold Italics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Cream and Brown Minimalist Let's Learn Presentation</dc:title>
  <dc:creator>ASUS</dc:creator>
  <cp:lastModifiedBy>CHANTHOU.VOEUN</cp:lastModifiedBy>
  <cp:revision>2</cp:revision>
  <dcterms:created xsi:type="dcterms:W3CDTF">2006-08-16T00:00:00Z</dcterms:created>
  <dcterms:modified xsi:type="dcterms:W3CDTF">2023-04-17T00:18:59Z</dcterms:modified>
  <dc:identifier>DAFexM4MIOw</dc:identifier>
</cp:coreProperties>
</file>

<file path=docProps/thumbnail.jpeg>
</file>